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Rg st="1" end="3"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>
      <p:cViewPr varScale="1">
        <p:scale>
          <a:sx n="117" d="100"/>
          <a:sy n="117" d="100"/>
        </p:scale>
        <p:origin x="1928" y="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F129E247-30D3-5DBA-9FEA-C77DED1F1662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lvl1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>
                    <a:alpha val="100000"/>
                  </a:schemeClr>
                </a:solidFill>
                <a:latin typeface="Arial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D4C74D41-7897-5652-F2EB-166B461CDFCC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lvl1pPr algn="r"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>
                    <a:alpha val="100000"/>
                  </a:schemeClr>
                </a:solidFill>
                <a:latin typeface="Arial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6" name="Rectangle 4">
            <a:extLst>
              <a:ext uri="{FF2B5EF4-FFF2-40B4-BE49-F238E27FC236}">
                <a16:creationId xmlns:a16="http://schemas.microsoft.com/office/drawing/2014/main" id="{820D81D1-D89C-C95F-88AD-D02B10330FA7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b" compatLnSpc="1"/>
          <a:lstStyle>
            <a:lvl1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>
                    <a:alpha val="100000"/>
                  </a:schemeClr>
                </a:solidFill>
                <a:latin typeface="Arial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7" name="Rectangle 5">
            <a:extLst>
              <a:ext uri="{FF2B5EF4-FFF2-40B4-BE49-F238E27FC236}">
                <a16:creationId xmlns:a16="http://schemas.microsoft.com/office/drawing/2014/main" id="{D2E51678-DC26-DDC1-586E-C83562EE10FF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276C7F8-50A2-1C49-A768-09BD8F039521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9934CC6C-561F-CB37-AA99-2F391D1D335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19CAAA7-D6C9-2245-9303-30E6F6672E3F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FB6A0889-18EA-1D46-A879-579289F760B1}" type="datetime1">
              <a:rPr lang="en-US" altLang="en-US"/>
              <a:pPr/>
              <a:t>5/22/23</a:t>
            </a:fld>
            <a:endParaRPr lang="en-US" alt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013853A9-1FC2-C5CD-335F-40DC7E519835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A6A9BFB8-C09D-4FC3-5CFB-90C16038271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E070F6A-D89D-1A26-78C5-D59A72402E4D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2CC5312-B6A7-B943-6012-804197B357E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A800FDF0-34C3-2B48-898B-1DAEAE43CF0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 rtlCol="0"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A11D666-4609-8F7F-911D-A951AC9C955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31236A9-FDB2-FE58-34BA-8C4BBACFF2D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4AD6B5D-59FD-9180-F615-1608AFAC4EB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90DB97-DE3F-024E-8E66-54FD3805676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50315972"/>
      </p:ext>
    </p:extLst>
  </p:cSld>
  <p:clrMapOvr>
    <a:masterClrMapping/>
  </p:clrMapOvr>
  <p:transition spd="slow" advClick="0" advTm="50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FB38980-12BA-1158-171A-1AA090285F7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3BA7B3C-BB27-1FF6-C319-1C0FA70358D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CB800CD-9C99-36B8-A4BF-708FFA62937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D8AEE7-ED02-AD4F-A9DC-9EDCFEA1AA6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1288219"/>
      </p:ext>
    </p:extLst>
  </p:cSld>
  <p:clrMapOvr>
    <a:masterClrMapping/>
  </p:clrMapOvr>
  <p:transition spd="slow" advClick="0" advTm="50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8CC0544-A446-0D0F-EC5D-9BF6D0DA2D0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BF94E19-4293-BAA5-8D7E-98AC0D7AA90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4E3780F-E38A-3D55-6A12-BF5F3B70C3E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052681-C928-1B45-B869-75C4B374775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39916527"/>
      </p:ext>
    </p:extLst>
  </p:cSld>
  <p:clrMapOvr>
    <a:masterClrMapping/>
  </p:clrMapOvr>
  <p:transition spd="slow" advClick="0" advTm="50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rtlCol="0"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rtlCol="0"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D7FFD03-DC12-8FD3-C537-939C25F0535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A96CC34-5828-6318-B970-363730B2904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9F1A56E-B411-8DAD-3B6B-4730D86F983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FB80C4-CA2E-E148-A99A-E94AC40954D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64745739"/>
      </p:ext>
    </p:extLst>
  </p:cSld>
  <p:clrMapOvr>
    <a:masterClrMapping/>
  </p:clrMapOvr>
  <p:transition spd="slow" advClick="0" advTm="50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79D6712-C8D8-CF68-6B6B-6BBB3AD7282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C693F45-31D1-E6FE-7CD3-EB74622039B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3E02343-3008-649F-9A7A-E5C6AF1E513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C5AC94-EC9E-5448-B7DD-6A165A7358D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46165383"/>
      </p:ext>
    </p:extLst>
  </p:cSld>
  <p:clrMapOvr>
    <a:masterClrMapping/>
  </p:clrMapOvr>
  <p:transition spd="slow" advClick="0" advTm="50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Rectangl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92E64296-5DC0-FC4E-F28E-426E86BCECC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863E415B-C8D8-99EF-FAE5-6315787EF71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AEA9D8ED-2C8F-AC03-FDBB-9D89BF44268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8FEF8F-D69E-484F-B20F-FA06B2A22E9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55468960"/>
      </p:ext>
    </p:extLst>
  </p:cSld>
  <p:clrMapOvr>
    <a:masterClrMapping/>
  </p:clrMapOvr>
  <p:transition spd="slow" advClick="0" advTm="50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96E7D24F-B07C-5701-263D-7F4861727F6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76247CDF-2B28-C707-12AE-871E35B89BD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10E4E820-8EF5-A8C0-0D35-7CEAAE8D1BE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139F63-22E4-5549-8FBE-4807676A2A6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61712942"/>
      </p:ext>
    </p:extLst>
  </p:cSld>
  <p:clrMapOvr>
    <a:masterClrMapping/>
  </p:clrMapOvr>
  <p:transition spd="slow" advClick="0" advTm="50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1EFBCE12-125F-FA13-0C03-505871C06CC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1CCAF991-7447-9F6C-8E10-13A34029520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586787F1-7E96-B51F-521D-7A0DA794CC9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20C9E4-70F0-1B4E-AEF2-B11B8F8367C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55872804"/>
      </p:ext>
    </p:extLst>
  </p:cSld>
  <p:clrMapOvr>
    <a:masterClrMapping/>
  </p:clrMapOvr>
  <p:transition spd="slow" advClick="0" advTm="50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rtlCol="0"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 rtlCol="0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 rtlCol="0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66824BA-6DCB-870D-BE16-6A053E4A4A8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511AA48-F6B4-CAA5-0991-FE36E840E0E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60D6A1C-19E5-C2DB-9EC6-34CBCC134A4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EC6915-2205-9C4B-9CAE-2A7052A7E46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24438276"/>
      </p:ext>
    </p:extLst>
  </p:cSld>
  <p:clrMapOvr>
    <a:masterClrMapping/>
  </p:clrMapOvr>
  <p:transition spd="slow" advClick="0" advTm="50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rtlCol="0"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Rectangl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Rectangl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 rtlCol="0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3343C9F-58EF-90DE-AD64-9FA82875468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A3B802D-4C26-D493-9FEF-8AF95BA9721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7C44F35-2596-322F-EB12-48FDB263938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99422E-85BD-984B-9555-B1CFBEF5B49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09418526"/>
      </p:ext>
    </p:extLst>
  </p:cSld>
  <p:clrMapOvr>
    <a:masterClrMapping/>
  </p:clrMapOvr>
  <p:transition spd="slow" advClick="0" advTm="50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2483A764-E1EA-F3CE-897F-6EA32D3CC66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28DEA534-F179-621A-C96D-B2432C22317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01FDE772-E683-2049-BA5B-D3DF417D72EF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lvl1pPr algn="l" fontAlgn="base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>
                    <a:alpha val="10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BD254DF9-F5DF-5F53-8B95-B8265D23BFF6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lvl1pPr algn="ctr" fontAlgn="base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>
                    <a:alpha val="10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AB365850-963E-040B-7498-E79BDD334007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8B25540-AAEA-5B42-9D61-31BF397F68C1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ransition spd="slow" advClick="0" advTm="50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/>
          <a:ea typeface="ＭＳ Ｐゴシック" charset="0"/>
          <a:cs typeface="ＭＳ Ｐゴシック" charset="0"/>
        </a:defRPr>
      </a:lvl5pPr>
      <a:lvl6pPr marL="457200" algn="ctr" fontAlgn="base">
        <a:spcBef>
          <a:spcPct val="0"/>
        </a:spcBef>
        <a:spcAft>
          <a:spcPct val="0"/>
        </a:spcAft>
        <a:defRPr sz="4400">
          <a:solidFill>
            <a:schemeClr val="tx2">
              <a:alpha val="100000"/>
            </a:schemeClr>
          </a:solidFill>
          <a:latin typeface="Arial"/>
        </a:defRPr>
      </a:lvl6pPr>
      <a:lvl7pPr marL="914400" algn="ctr" fontAlgn="base">
        <a:spcBef>
          <a:spcPct val="0"/>
        </a:spcBef>
        <a:spcAft>
          <a:spcPct val="0"/>
        </a:spcAft>
        <a:defRPr sz="4400">
          <a:solidFill>
            <a:schemeClr val="tx2">
              <a:alpha val="100000"/>
            </a:schemeClr>
          </a:solidFill>
          <a:latin typeface="Arial"/>
        </a:defRPr>
      </a:lvl7pPr>
      <a:lvl8pPr marL="1371600" algn="ctr" fontAlgn="base">
        <a:spcBef>
          <a:spcPct val="0"/>
        </a:spcBef>
        <a:spcAft>
          <a:spcPct val="0"/>
        </a:spcAft>
        <a:defRPr sz="4400">
          <a:solidFill>
            <a:schemeClr val="tx2">
              <a:alpha val="100000"/>
            </a:schemeClr>
          </a:solidFill>
          <a:latin typeface="Arial"/>
        </a:defRPr>
      </a:lvl8pPr>
      <a:lvl9pPr marL="1828800" algn="ctr" fontAlgn="base">
        <a:spcBef>
          <a:spcPct val="0"/>
        </a:spcBef>
        <a:spcAft>
          <a:spcPct val="0"/>
        </a:spcAft>
        <a:defRPr sz="4400">
          <a:solidFill>
            <a:schemeClr val="tx2">
              <a:alpha val="100000"/>
            </a:schemeClr>
          </a:solidFill>
          <a:latin typeface="Arial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fontAlgn="base">
        <a:spcBef>
          <a:spcPct val="20000"/>
        </a:spcBef>
        <a:spcAft>
          <a:spcPct val="0"/>
        </a:spcAft>
        <a:buChar char="»"/>
        <a:defRPr sz="2000">
          <a:solidFill>
            <a:schemeClr val="tx1">
              <a:alpha val="100000"/>
            </a:schemeClr>
          </a:solidFill>
          <a:latin typeface="+mn-lt"/>
        </a:defRPr>
      </a:lvl6pPr>
      <a:lvl7pPr marL="2971800" indent="-228600" algn="l" fontAlgn="base">
        <a:spcBef>
          <a:spcPct val="20000"/>
        </a:spcBef>
        <a:spcAft>
          <a:spcPct val="0"/>
        </a:spcAft>
        <a:buChar char="»"/>
        <a:defRPr sz="2000">
          <a:solidFill>
            <a:schemeClr val="tx1">
              <a:alpha val="100000"/>
            </a:schemeClr>
          </a:solidFill>
          <a:latin typeface="+mn-lt"/>
        </a:defRPr>
      </a:lvl7pPr>
      <a:lvl8pPr marL="3429000" indent="-228600" algn="l" fontAlgn="base">
        <a:spcBef>
          <a:spcPct val="20000"/>
        </a:spcBef>
        <a:spcAft>
          <a:spcPct val="0"/>
        </a:spcAft>
        <a:buChar char="»"/>
        <a:defRPr sz="2000">
          <a:solidFill>
            <a:schemeClr val="tx1">
              <a:alpha val="100000"/>
            </a:schemeClr>
          </a:solidFill>
          <a:latin typeface="+mn-lt"/>
        </a:defRPr>
      </a:lvl8pPr>
      <a:lvl9pPr marL="3886200" indent="-228600" algn="l" fontAlgn="base">
        <a:spcBef>
          <a:spcPct val="20000"/>
        </a:spcBef>
        <a:spcAft>
          <a:spcPct val="0"/>
        </a:spcAft>
        <a:buChar char="»"/>
        <a:defRPr sz="2000">
          <a:solidFill>
            <a:schemeClr val="tx1">
              <a:alpha val="100000"/>
            </a:schemeClr>
          </a:solidFill>
          <a:latin typeface="+mn-lt"/>
        </a:defRPr>
      </a:lvl9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>
            <a:extLst>
              <a:ext uri="{FF2B5EF4-FFF2-40B4-BE49-F238E27FC236}">
                <a16:creationId xmlns:a16="http://schemas.microsoft.com/office/drawing/2014/main" id="{5203B61B-67E9-6244-4D25-6F6FCA286202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latin typeface="Calibri" panose="020F0502020204030204" pitchFamily="34" charset="0"/>
                <a:ea typeface="ＭＳ Ｐゴシック" panose="020B0600070205080204" pitchFamily="34" charset="-128"/>
              </a:rPr>
              <a:t>Make Your Own Pizza</a:t>
            </a:r>
          </a:p>
        </p:txBody>
      </p:sp>
      <p:sp>
        <p:nvSpPr>
          <p:cNvPr id="14338" name="Rectangle 3">
            <a:extLst>
              <a:ext uri="{FF2B5EF4-FFF2-40B4-BE49-F238E27FC236}">
                <a16:creationId xmlns:a16="http://schemas.microsoft.com/office/drawing/2014/main" id="{6411239E-7A28-9C5D-ADCA-26BD8E0FFFA1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By Mac Johnson</a:t>
            </a:r>
          </a:p>
        </p:txBody>
      </p:sp>
    </p:spTree>
  </p:cSld>
  <p:clrMapOvr>
    <a:masterClrMapping/>
  </p:clrMapOvr>
  <p:transition spd="slow" advClick="0" advTm="500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>
            <a:extLst>
              <a:ext uri="{FF2B5EF4-FFF2-40B4-BE49-F238E27FC236}">
                <a16:creationId xmlns:a16="http://schemas.microsoft.com/office/drawing/2014/main" id="{87BAF773-2217-0AE9-F0F5-5A1C856514F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latin typeface="Calibri" panose="020F0502020204030204" pitchFamily="34" charset="0"/>
                <a:ea typeface="ＭＳ Ｐゴシック" panose="020B0600070205080204" pitchFamily="34" charset="-128"/>
              </a:rPr>
              <a:t>Prepare the Dough</a:t>
            </a:r>
          </a:p>
        </p:txBody>
      </p:sp>
      <p:sp>
        <p:nvSpPr>
          <p:cNvPr id="15362" name="Rectangle 3">
            <a:extLst>
              <a:ext uri="{FF2B5EF4-FFF2-40B4-BE49-F238E27FC236}">
                <a16:creationId xmlns:a16="http://schemas.microsoft.com/office/drawing/2014/main" id="{6A04E558-3576-478B-8F9A-17FEE243181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latin typeface="Calibri" panose="020F0502020204030204" pitchFamily="34" charset="0"/>
                <a:ea typeface="ＭＳ Ｐゴシック" panose="020B0600070205080204" pitchFamily="34" charset="-128"/>
              </a:rPr>
              <a:t>Make the dough yourself. OR</a:t>
            </a:r>
          </a:p>
          <a:p>
            <a:pPr eaLnBrk="1" hangingPunct="1"/>
            <a:r>
              <a:rPr lang="en-US" altLang="en-US">
                <a:latin typeface="Calibri" panose="020F0502020204030204" pitchFamily="34" charset="0"/>
                <a:ea typeface="ＭＳ Ｐゴシック" panose="020B0600070205080204" pitchFamily="34" charset="-128"/>
              </a:rPr>
              <a:t>Buy ready-made dough at the supermarket.</a:t>
            </a:r>
          </a:p>
          <a:p>
            <a:pPr eaLnBrk="1" hangingPunct="1"/>
            <a:r>
              <a:rPr lang="en-US" altLang="en-US">
                <a:latin typeface="Calibri" panose="020F0502020204030204" pitchFamily="34" charset="0"/>
                <a:ea typeface="ＭＳ Ｐゴシック" panose="020B0600070205080204" pitchFamily="34" charset="-128"/>
              </a:rPr>
              <a:t>Pat the dough out evenly on the baking pan.</a:t>
            </a:r>
          </a:p>
          <a:p>
            <a:pPr eaLnBrk="1" hangingPunct="1"/>
            <a:r>
              <a:rPr lang="en-US" altLang="en-US">
                <a:latin typeface="Calibri" panose="020F0502020204030204" pitchFamily="34" charset="0"/>
                <a:ea typeface="ＭＳ Ｐゴシック" panose="020B0600070205080204" pitchFamily="34" charset="-128"/>
              </a:rPr>
              <a:t>Heat the oven to 450 degrees.</a:t>
            </a:r>
          </a:p>
        </p:txBody>
      </p:sp>
    </p:spTree>
  </p:cSld>
  <p:clrMapOvr>
    <a:masterClrMapping/>
  </p:clrMapOvr>
  <p:transition spd="slow" advClick="0" advTm="500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>
            <a:extLst>
              <a:ext uri="{FF2B5EF4-FFF2-40B4-BE49-F238E27FC236}">
                <a16:creationId xmlns:a16="http://schemas.microsoft.com/office/drawing/2014/main" id="{66E80C9F-66EE-7850-F517-608E19A7042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latin typeface="Calibri" panose="020F0502020204030204" pitchFamily="34" charset="0"/>
                <a:ea typeface="ＭＳ Ｐゴシック" panose="020B0600070205080204" pitchFamily="34" charset="-128"/>
              </a:rPr>
              <a:t>Prepare Toppings</a:t>
            </a:r>
          </a:p>
        </p:txBody>
      </p:sp>
      <p:sp>
        <p:nvSpPr>
          <p:cNvPr id="16386" name="Rectangle 3">
            <a:extLst>
              <a:ext uri="{FF2B5EF4-FFF2-40B4-BE49-F238E27FC236}">
                <a16:creationId xmlns:a16="http://schemas.microsoft.com/office/drawing/2014/main" id="{2036CF8A-70ED-E8C2-C7F2-C9BB6F82741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latin typeface="Calibri" panose="020F0502020204030204" pitchFamily="34" charset="0"/>
                <a:ea typeface="ＭＳ Ｐゴシック" panose="020B0600070205080204" pitchFamily="34" charset="-128"/>
              </a:rPr>
              <a:t>Chop vegetables (onions, peppers, broccoli, mushrooms).</a:t>
            </a:r>
          </a:p>
          <a:p>
            <a:pPr eaLnBrk="1" hangingPunct="1"/>
            <a:r>
              <a:rPr lang="en-US" altLang="en-US">
                <a:latin typeface="Calibri" panose="020F0502020204030204" pitchFamily="34" charset="0"/>
                <a:ea typeface="ＭＳ Ｐゴシック" panose="020B0600070205080204" pitchFamily="34" charset="-128"/>
              </a:rPr>
              <a:t>Slice meat (pepperoni, sausage).</a:t>
            </a:r>
          </a:p>
          <a:p>
            <a:pPr eaLnBrk="1" hangingPunct="1"/>
            <a:r>
              <a:rPr lang="en-US" altLang="en-US">
                <a:latin typeface="Calibri" panose="020F0502020204030204" pitchFamily="34" charset="0"/>
                <a:ea typeface="ＭＳ Ｐゴシック" panose="020B0600070205080204" pitchFamily="34" charset="-128"/>
              </a:rPr>
              <a:t>Open a can of tomato sauce or chopped tomatoes.</a:t>
            </a:r>
          </a:p>
          <a:p>
            <a:pPr eaLnBrk="1" hangingPunct="1"/>
            <a:r>
              <a:rPr lang="en-US" altLang="en-US">
                <a:latin typeface="Calibri" panose="020F0502020204030204" pitchFamily="34" charset="0"/>
                <a:ea typeface="ＭＳ Ｐゴシック" panose="020B0600070205080204" pitchFamily="34" charset="-128"/>
              </a:rPr>
              <a:t>Grate cheese (mozzarella, Parmesan, cheddar) OR buy grated cheese.</a:t>
            </a:r>
          </a:p>
        </p:txBody>
      </p:sp>
    </p:spTree>
  </p:cSld>
  <p:clrMapOvr>
    <a:masterClrMapping/>
  </p:clrMapOvr>
  <p:transition spd="slow" advClick="0" advTm="500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>
            <a:extLst>
              <a:ext uri="{FF2B5EF4-FFF2-40B4-BE49-F238E27FC236}">
                <a16:creationId xmlns:a16="http://schemas.microsoft.com/office/drawing/2014/main" id="{8B36A7F8-7164-1AE4-FC98-0B07AA41AE7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latin typeface="Calibri" panose="020F0502020204030204" pitchFamily="34" charset="0"/>
                <a:ea typeface="ＭＳ Ｐゴシック" panose="020B0600070205080204" pitchFamily="34" charset="-128"/>
              </a:rPr>
              <a:t>Assemble the Pizza</a:t>
            </a:r>
          </a:p>
        </p:txBody>
      </p:sp>
      <p:sp>
        <p:nvSpPr>
          <p:cNvPr id="17410" name="Rectangle 3">
            <a:extLst>
              <a:ext uri="{FF2B5EF4-FFF2-40B4-BE49-F238E27FC236}">
                <a16:creationId xmlns:a16="http://schemas.microsoft.com/office/drawing/2014/main" id="{6C2CC426-243B-202D-0A44-93A1BD2F589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latin typeface="Calibri" panose="020F0502020204030204" pitchFamily="34" charset="0"/>
                <a:ea typeface="ＭＳ Ｐゴシック" panose="020B0600070205080204" pitchFamily="34" charset="-128"/>
              </a:rPr>
              <a:t>Put the toppings on the pizza. </a:t>
            </a:r>
          </a:p>
          <a:p>
            <a:pPr eaLnBrk="1" hangingPunct="1"/>
            <a:r>
              <a:rPr lang="en-US" altLang="en-US">
                <a:latin typeface="Calibri" panose="020F0502020204030204" pitchFamily="34" charset="0"/>
                <a:ea typeface="ＭＳ Ｐゴシック" panose="020B0600070205080204" pitchFamily="34" charset="-128"/>
              </a:rPr>
              <a:t>Arrange the toppings.</a:t>
            </a:r>
          </a:p>
          <a:p>
            <a:pPr eaLnBrk="1" hangingPunct="1"/>
            <a:r>
              <a:rPr lang="en-US" altLang="en-US">
                <a:latin typeface="Calibri" panose="020F0502020204030204" pitchFamily="34" charset="0"/>
                <a:ea typeface="ＭＳ Ｐゴシック" panose="020B0600070205080204" pitchFamily="34" charset="-128"/>
              </a:rPr>
              <a:t>Sprinkle on seasonings, like oregano. </a:t>
            </a:r>
          </a:p>
          <a:p>
            <a:pPr eaLnBrk="1" hangingPunct="1"/>
            <a:r>
              <a:rPr lang="en-US" altLang="en-US">
                <a:latin typeface="Calibri" panose="020F0502020204030204" pitchFamily="34" charset="0"/>
                <a:ea typeface="ＭＳ Ｐゴシック" panose="020B0600070205080204" pitchFamily="34" charset="-128"/>
              </a:rPr>
              <a:t>Sprinkle a little olive oil on top.</a:t>
            </a:r>
          </a:p>
          <a:p>
            <a:pPr eaLnBrk="1" hangingPunct="1"/>
            <a:r>
              <a:rPr lang="en-US" altLang="en-US">
                <a:latin typeface="Calibri" panose="020F0502020204030204" pitchFamily="34" charset="0"/>
                <a:ea typeface="ＭＳ Ｐゴシック" panose="020B0600070205080204" pitchFamily="34" charset="-128"/>
              </a:rPr>
              <a:t>Now you are ready to bake!</a:t>
            </a:r>
          </a:p>
          <a:p>
            <a:pPr eaLnBrk="1" hangingPunct="1"/>
            <a:endParaRPr lang="en-US" altLang="en-US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  <p:transition spd="slow" advClick="0" advTm="500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>
            <a:extLst>
              <a:ext uri="{FF2B5EF4-FFF2-40B4-BE49-F238E27FC236}">
                <a16:creationId xmlns:a16="http://schemas.microsoft.com/office/drawing/2014/main" id="{225E76E9-BF39-0B59-D59B-88E12B6A26A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latin typeface="Calibri" panose="020F0502020204030204" pitchFamily="34" charset="0"/>
                <a:ea typeface="ＭＳ Ｐゴシック" panose="020B0600070205080204" pitchFamily="34" charset="-128"/>
              </a:rPr>
              <a:t>Bake the Pizza</a:t>
            </a:r>
          </a:p>
        </p:txBody>
      </p:sp>
      <p:sp>
        <p:nvSpPr>
          <p:cNvPr id="18434" name="Rectangle 3">
            <a:extLst>
              <a:ext uri="{FF2B5EF4-FFF2-40B4-BE49-F238E27FC236}">
                <a16:creationId xmlns:a16="http://schemas.microsoft.com/office/drawing/2014/main" id="{0782EC5D-725A-ED7F-B42D-3BB3E8F9BD9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latin typeface="Calibri" panose="020F0502020204030204" pitchFamily="34" charset="0"/>
                <a:ea typeface="ＭＳ Ｐゴシック" panose="020B0600070205080204" pitchFamily="34" charset="-128"/>
              </a:rPr>
              <a:t>Slide the pizza carefully into the hot oven.</a:t>
            </a:r>
          </a:p>
          <a:p>
            <a:pPr eaLnBrk="1" hangingPunct="1"/>
            <a:r>
              <a:rPr lang="en-US" altLang="en-US">
                <a:latin typeface="Calibri" panose="020F0502020204030204" pitchFamily="34" charset="0"/>
                <a:ea typeface="ＭＳ Ｐゴシック" panose="020B0600070205080204" pitchFamily="34" charset="-128"/>
              </a:rPr>
              <a:t>Check after 10 minutes.</a:t>
            </a:r>
          </a:p>
          <a:p>
            <a:pPr eaLnBrk="1" hangingPunct="1"/>
            <a:r>
              <a:rPr lang="en-US" altLang="en-US">
                <a:latin typeface="Calibri" panose="020F0502020204030204" pitchFamily="34" charset="0"/>
                <a:ea typeface="ＭＳ Ｐゴシック" panose="020B0600070205080204" pitchFamily="34" charset="-128"/>
              </a:rPr>
              <a:t>The pizza will be done in about 15 to 20 minutes.</a:t>
            </a:r>
          </a:p>
          <a:p>
            <a:pPr eaLnBrk="1" hangingPunct="1"/>
            <a:r>
              <a:rPr lang="en-US" altLang="en-US">
                <a:latin typeface="Calibri" panose="020F0502020204030204" pitchFamily="34" charset="0"/>
                <a:ea typeface="ＭＳ Ｐゴシック" panose="020B0600070205080204" pitchFamily="34" charset="-128"/>
              </a:rPr>
              <a:t>The pizza is done when the cheese has melted and the crust is slightly browned.</a:t>
            </a:r>
          </a:p>
          <a:p>
            <a:pPr eaLnBrk="1" hangingPunct="1"/>
            <a:r>
              <a:rPr lang="en-US" altLang="en-US">
                <a:latin typeface="Calibri" panose="020F0502020204030204" pitchFamily="34" charset="0"/>
                <a:ea typeface="ＭＳ Ｐゴシック" panose="020B0600070205080204" pitchFamily="34" charset="-128"/>
              </a:rPr>
              <a:t>Carefully take the pizza out of the oven.</a:t>
            </a:r>
          </a:p>
        </p:txBody>
      </p:sp>
    </p:spTree>
  </p:cSld>
  <p:clrMapOvr>
    <a:masterClrMapping/>
  </p:clrMapOvr>
  <p:transition spd="slow" advClick="0" advTm="500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>
            <a:extLst>
              <a:ext uri="{FF2B5EF4-FFF2-40B4-BE49-F238E27FC236}">
                <a16:creationId xmlns:a16="http://schemas.microsoft.com/office/drawing/2014/main" id="{C4892DCA-B8DA-3A7F-E218-21D4A337F76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latin typeface="Calibri" panose="020F0502020204030204" pitchFamily="34" charset="0"/>
                <a:ea typeface="ＭＳ Ｐゴシック" panose="020B0600070205080204" pitchFamily="34" charset="-128"/>
              </a:rPr>
              <a:t>Eat the Pizza</a:t>
            </a:r>
          </a:p>
        </p:txBody>
      </p:sp>
      <p:sp>
        <p:nvSpPr>
          <p:cNvPr id="19458" name="Rectangle 3">
            <a:extLst>
              <a:ext uri="{FF2B5EF4-FFF2-40B4-BE49-F238E27FC236}">
                <a16:creationId xmlns:a16="http://schemas.microsoft.com/office/drawing/2014/main" id="{917BE194-21ED-5458-CA1B-7D0FA5FEB79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latin typeface="Calibri" panose="020F0502020204030204" pitchFamily="34" charset="0"/>
                <a:ea typeface="ＭＳ Ｐゴシック" panose="020B0600070205080204" pitchFamily="34" charset="-128"/>
              </a:rPr>
              <a:t>Cut the pizza into slices.</a:t>
            </a:r>
          </a:p>
          <a:p>
            <a:pPr eaLnBrk="1" hangingPunct="1"/>
            <a:r>
              <a:rPr lang="en-US" altLang="en-US">
                <a:latin typeface="Calibri" panose="020F0502020204030204" pitchFamily="34" charset="0"/>
                <a:ea typeface="ＭＳ Ｐゴシック" panose="020B0600070205080204" pitchFamily="34" charset="-128"/>
              </a:rPr>
              <a:t>Serve to your family or friends.</a:t>
            </a:r>
          </a:p>
          <a:p>
            <a:pPr eaLnBrk="1" hangingPunct="1"/>
            <a:r>
              <a:rPr lang="en-US" altLang="en-US">
                <a:latin typeface="Calibri" panose="020F0502020204030204" pitchFamily="34" charset="0"/>
                <a:ea typeface="ＭＳ Ｐゴシック" panose="020B0600070205080204" pitchFamily="34" charset="-128"/>
              </a:rPr>
              <a:t>Enjoy!</a:t>
            </a:r>
          </a:p>
        </p:txBody>
      </p:sp>
    </p:spTree>
  </p:cSld>
  <p:clrMapOvr>
    <a:masterClrMapping/>
  </p:clrMapOvr>
  <p:transition spd="slow" advClick="0" advTm="500"/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</TotalTime>
  <Words>192</Words>
  <Application>Microsoft Macintosh PowerPoint</Application>
  <PresentationFormat>On-screen Show (4:3)</PresentationFormat>
  <Paragraphs>28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ＭＳ Ｐゴシック</vt:lpstr>
      <vt:lpstr>Calibri</vt:lpstr>
      <vt:lpstr>Default Design</vt:lpstr>
      <vt:lpstr>Make Your Own Pizza</vt:lpstr>
      <vt:lpstr>Prepare the Dough</vt:lpstr>
      <vt:lpstr>Prepare Toppings</vt:lpstr>
      <vt:lpstr>Assemble the Pizza</vt:lpstr>
      <vt:lpstr>Bake the Pizza</vt:lpstr>
      <vt:lpstr>Eat the Pizza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Make Your Own Pizza</dc:title>
  <dc:creator>Glencoe/McGraw-Hill</dc:creator>
  <cp:lastModifiedBy>Larry Lavendel</cp:lastModifiedBy>
  <cp:revision>29</cp:revision>
  <dcterms:created xsi:type="dcterms:W3CDTF">2004-06-04T13:06:02Z</dcterms:created>
  <dcterms:modified xsi:type="dcterms:W3CDTF">2023-05-22T09:30:22Z</dcterms:modified>
</cp:coreProperties>
</file>